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Work Sans Light"/>
      <p:regular r:id="rId16"/>
      <p:bold r:id="rId17"/>
      <p:italic r:id="rId18"/>
      <p:boldItalic r:id="rId19"/>
    </p:embeddedFont>
    <p:embeddedFont>
      <p:font typeface="Work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regular.fntdata"/><Relationship Id="rId22" Type="http://schemas.openxmlformats.org/officeDocument/2006/relationships/font" Target="fonts/WorkSans-italic.fntdata"/><Relationship Id="rId21" Type="http://schemas.openxmlformats.org/officeDocument/2006/relationships/font" Target="fonts/WorkSans-bold.fntdata"/><Relationship Id="rId23" Type="http://schemas.openxmlformats.org/officeDocument/2006/relationships/font" Target="fonts/Work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WorkSansLight-bold.fntdata"/><Relationship Id="rId16" Type="http://schemas.openxmlformats.org/officeDocument/2006/relationships/font" Target="fonts/WorkSansLight-regular.fntdata"/><Relationship Id="rId19" Type="http://schemas.openxmlformats.org/officeDocument/2006/relationships/font" Target="fonts/WorkSansLight-boldItalic.fntdata"/><Relationship Id="rId18" Type="http://schemas.openxmlformats.org/officeDocument/2006/relationships/font" Target="fonts/WorkSansLight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502d45615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502d45615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513aaad3d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513aaad3d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502d456157_0_1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502d456157_0_1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66b0e8848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66b0e8848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66b0e8848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66b0e8848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66b0e8848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66b0e8848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66b0e8848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66b0e8848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66b0e8848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66b0e8848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66b0e8848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66b0e8848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66b0e8848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66b0e8848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476800" y="1191350"/>
            <a:ext cx="4190400" cy="214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5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476650" y="3424625"/>
            <a:ext cx="4190400" cy="42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1949550" y="1670575"/>
            <a:ext cx="5244900" cy="14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92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1949550" y="3072900"/>
            <a:ext cx="5244900" cy="5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idx="1" type="subTitle"/>
          </p:nvPr>
        </p:nvSpPr>
        <p:spPr>
          <a:xfrm>
            <a:off x="1992238" y="2055450"/>
            <a:ext cx="24357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hasCustomPrompt="1" type="title"/>
          </p:nvPr>
        </p:nvSpPr>
        <p:spPr>
          <a:xfrm>
            <a:off x="1198438" y="1539150"/>
            <a:ext cx="793800" cy="5163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45" name="Google Shape;45;p13"/>
          <p:cNvSpPr txBox="1"/>
          <p:nvPr>
            <p:ph idx="2" type="subTitle"/>
          </p:nvPr>
        </p:nvSpPr>
        <p:spPr>
          <a:xfrm>
            <a:off x="1992238" y="1503475"/>
            <a:ext cx="24357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1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" name="Google Shape;46;p13"/>
          <p:cNvSpPr txBox="1"/>
          <p:nvPr>
            <p:ph idx="3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4" type="subTitle"/>
          </p:nvPr>
        </p:nvSpPr>
        <p:spPr>
          <a:xfrm>
            <a:off x="5509863" y="2055450"/>
            <a:ext cx="24357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hasCustomPrompt="1" idx="5" type="title"/>
          </p:nvPr>
        </p:nvSpPr>
        <p:spPr>
          <a:xfrm>
            <a:off x="4716063" y="1539150"/>
            <a:ext cx="793800" cy="5163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idx="6" type="subTitle"/>
          </p:nvPr>
        </p:nvSpPr>
        <p:spPr>
          <a:xfrm>
            <a:off x="5509863" y="1503475"/>
            <a:ext cx="24357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1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" name="Google Shape;50;p13"/>
          <p:cNvSpPr txBox="1"/>
          <p:nvPr>
            <p:ph idx="7" type="subTitle"/>
          </p:nvPr>
        </p:nvSpPr>
        <p:spPr>
          <a:xfrm>
            <a:off x="1992238" y="3885225"/>
            <a:ext cx="24357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hasCustomPrompt="1" idx="8" type="title"/>
          </p:nvPr>
        </p:nvSpPr>
        <p:spPr>
          <a:xfrm>
            <a:off x="1198438" y="3368925"/>
            <a:ext cx="793800" cy="5163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9" type="subTitle"/>
          </p:nvPr>
        </p:nvSpPr>
        <p:spPr>
          <a:xfrm>
            <a:off x="1992238" y="3333250"/>
            <a:ext cx="24357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1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" name="Google Shape;53;p13"/>
          <p:cNvSpPr txBox="1"/>
          <p:nvPr>
            <p:ph idx="13" type="subTitle"/>
          </p:nvPr>
        </p:nvSpPr>
        <p:spPr>
          <a:xfrm>
            <a:off x="5509863" y="3885225"/>
            <a:ext cx="24357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hasCustomPrompt="1" idx="14" type="title"/>
          </p:nvPr>
        </p:nvSpPr>
        <p:spPr>
          <a:xfrm>
            <a:off x="4716063" y="3368925"/>
            <a:ext cx="793800" cy="5163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idx="15" type="subTitle"/>
          </p:nvPr>
        </p:nvSpPr>
        <p:spPr>
          <a:xfrm>
            <a:off x="5509863" y="3333250"/>
            <a:ext cx="24357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1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4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2964300" y="1407200"/>
            <a:ext cx="3215400" cy="167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2" type="subTitle"/>
          </p:nvPr>
        </p:nvSpPr>
        <p:spPr>
          <a:xfrm>
            <a:off x="2964300" y="3203225"/>
            <a:ext cx="3215400" cy="53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ork Sans Light"/>
              <a:buNone/>
              <a:defRPr sz="21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ork Sans Light"/>
              <a:buNone/>
              <a:defRPr sz="1600"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ork Sans Light"/>
              <a:buNone/>
              <a:defRPr sz="1600"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ork Sans Light"/>
              <a:buNone/>
              <a:defRPr sz="1600"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ork Sans Light"/>
              <a:buNone/>
              <a:defRPr sz="1600"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ork Sans Light"/>
              <a:buNone/>
              <a:defRPr sz="1600"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ork Sans Light"/>
              <a:buNone/>
              <a:defRPr sz="1600"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ork Sans Light"/>
              <a:buNone/>
              <a:defRPr sz="1600"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ork Sans Light"/>
              <a:buNone/>
              <a:defRPr sz="1600"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4421350" y="2502575"/>
            <a:ext cx="4009500" cy="9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 txBox="1"/>
          <p:nvPr>
            <p:ph hasCustomPrompt="1" idx="2" type="title"/>
          </p:nvPr>
        </p:nvSpPr>
        <p:spPr>
          <a:xfrm>
            <a:off x="4421350" y="876650"/>
            <a:ext cx="1579800" cy="14589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4421350" y="3689200"/>
            <a:ext cx="4009500" cy="69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2852775" y="2800500"/>
            <a:ext cx="5174400" cy="9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" name="Google Shape;65;p16"/>
          <p:cNvSpPr txBox="1"/>
          <p:nvPr>
            <p:ph hasCustomPrompt="1" idx="2" type="title"/>
          </p:nvPr>
        </p:nvSpPr>
        <p:spPr>
          <a:xfrm>
            <a:off x="983813" y="2923000"/>
            <a:ext cx="1579800" cy="14589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2852900" y="3794325"/>
            <a:ext cx="5174400" cy="587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1537950" y="540075"/>
            <a:ext cx="6068100" cy="12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b="1" sz="12000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9" name="Google Shape;69;p17"/>
          <p:cNvSpPr txBox="1"/>
          <p:nvPr>
            <p:ph idx="1" type="subTitle"/>
          </p:nvPr>
        </p:nvSpPr>
        <p:spPr>
          <a:xfrm>
            <a:off x="2746650" y="2057950"/>
            <a:ext cx="3650700" cy="88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" type="subTitle"/>
          </p:nvPr>
        </p:nvSpPr>
        <p:spPr>
          <a:xfrm>
            <a:off x="5152188" y="1754013"/>
            <a:ext cx="2815500" cy="446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subTitle"/>
          </p:nvPr>
        </p:nvSpPr>
        <p:spPr>
          <a:xfrm>
            <a:off x="5152188" y="2200113"/>
            <a:ext cx="2815500" cy="11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3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idx="1" type="subTitle"/>
          </p:nvPr>
        </p:nvSpPr>
        <p:spPr>
          <a:xfrm>
            <a:off x="1149300" y="1754013"/>
            <a:ext cx="2815500" cy="446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Work Sans Light"/>
              <a:buNone/>
              <a:defRPr sz="28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2" type="subTitle"/>
          </p:nvPr>
        </p:nvSpPr>
        <p:spPr>
          <a:xfrm>
            <a:off x="1149300" y="2200113"/>
            <a:ext cx="2815500" cy="11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76" name="Google Shape;76;p19"/>
          <p:cNvPicPr preferRelativeResize="0"/>
          <p:nvPr/>
        </p:nvPicPr>
        <p:blipFill rotWithShape="1">
          <a:blip r:embed="rId2">
            <a:alphaModFix/>
          </a:blip>
          <a:srcRect b="0" l="0" r="6881" t="0"/>
          <a:stretch/>
        </p:blipFill>
        <p:spPr>
          <a:xfrm flipH="1" rot="2700015">
            <a:off x="-598110" y="-767280"/>
            <a:ext cx="2122821" cy="2379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_1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720000" y="1372100"/>
            <a:ext cx="3744000" cy="32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13100" y="2502575"/>
            <a:ext cx="3452400" cy="9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713100" y="876650"/>
            <a:ext cx="1579800" cy="14589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713100" y="3689199"/>
            <a:ext cx="3452400" cy="69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_1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idx="1" type="subTitle"/>
          </p:nvPr>
        </p:nvSpPr>
        <p:spPr>
          <a:xfrm>
            <a:off x="973625" y="1826100"/>
            <a:ext cx="3409800" cy="6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2" type="subTitle"/>
          </p:nvPr>
        </p:nvSpPr>
        <p:spPr>
          <a:xfrm>
            <a:off x="973625" y="1243050"/>
            <a:ext cx="34098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3" name="Google Shape;83;p21"/>
          <p:cNvSpPr txBox="1"/>
          <p:nvPr>
            <p:ph idx="3" type="subTitle"/>
          </p:nvPr>
        </p:nvSpPr>
        <p:spPr>
          <a:xfrm>
            <a:off x="4752871" y="1826100"/>
            <a:ext cx="3409800" cy="6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4" type="subTitle"/>
          </p:nvPr>
        </p:nvSpPr>
        <p:spPr>
          <a:xfrm>
            <a:off x="4752866" y="1243050"/>
            <a:ext cx="34098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3_1_1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" type="body"/>
          </p:nvPr>
        </p:nvSpPr>
        <p:spPr>
          <a:xfrm>
            <a:off x="992425" y="2502225"/>
            <a:ext cx="3354900" cy="12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2" type="body"/>
          </p:nvPr>
        </p:nvSpPr>
        <p:spPr>
          <a:xfrm>
            <a:off x="4822775" y="2502225"/>
            <a:ext cx="3331500" cy="12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3" type="subTitle"/>
          </p:nvPr>
        </p:nvSpPr>
        <p:spPr>
          <a:xfrm>
            <a:off x="989725" y="2110050"/>
            <a:ext cx="33549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91" name="Google Shape;91;p22"/>
          <p:cNvSpPr txBox="1"/>
          <p:nvPr>
            <p:ph idx="4" type="subTitle"/>
          </p:nvPr>
        </p:nvSpPr>
        <p:spPr>
          <a:xfrm>
            <a:off x="4822775" y="2110050"/>
            <a:ext cx="33315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_1_1_1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" type="body"/>
          </p:nvPr>
        </p:nvSpPr>
        <p:spPr>
          <a:xfrm>
            <a:off x="720000" y="1372100"/>
            <a:ext cx="3627300" cy="25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2" type="body"/>
          </p:nvPr>
        </p:nvSpPr>
        <p:spPr>
          <a:xfrm>
            <a:off x="4796700" y="1372100"/>
            <a:ext cx="3627300" cy="25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3_1_1_1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1" type="body"/>
          </p:nvPr>
        </p:nvSpPr>
        <p:spPr>
          <a:xfrm>
            <a:off x="720000" y="1763675"/>
            <a:ext cx="3765000" cy="26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2" type="body"/>
          </p:nvPr>
        </p:nvSpPr>
        <p:spPr>
          <a:xfrm>
            <a:off x="4659025" y="1763675"/>
            <a:ext cx="3765000" cy="26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idx="1" type="subTitle"/>
          </p:nvPr>
        </p:nvSpPr>
        <p:spPr>
          <a:xfrm>
            <a:off x="713049" y="3350100"/>
            <a:ext cx="2399400" cy="12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2" type="subTitle"/>
          </p:nvPr>
        </p:nvSpPr>
        <p:spPr>
          <a:xfrm>
            <a:off x="713049" y="2767050"/>
            <a:ext cx="23994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3" name="Google Shape;103;p25"/>
          <p:cNvSpPr txBox="1"/>
          <p:nvPr>
            <p:ph idx="3" type="subTitle"/>
          </p:nvPr>
        </p:nvSpPr>
        <p:spPr>
          <a:xfrm>
            <a:off x="3372300" y="3350100"/>
            <a:ext cx="2399400" cy="12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4" type="subTitle"/>
          </p:nvPr>
        </p:nvSpPr>
        <p:spPr>
          <a:xfrm>
            <a:off x="3372300" y="2767050"/>
            <a:ext cx="23994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5" name="Google Shape;105;p25"/>
          <p:cNvSpPr txBox="1"/>
          <p:nvPr>
            <p:ph idx="5" type="subTitle"/>
          </p:nvPr>
        </p:nvSpPr>
        <p:spPr>
          <a:xfrm>
            <a:off x="6031551" y="3350100"/>
            <a:ext cx="2399400" cy="12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5"/>
          <p:cNvSpPr txBox="1"/>
          <p:nvPr>
            <p:ph idx="6" type="subTitle"/>
          </p:nvPr>
        </p:nvSpPr>
        <p:spPr>
          <a:xfrm>
            <a:off x="6031551" y="2767050"/>
            <a:ext cx="23994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7" name="Google Shape;107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08" name="Google Shape;108;p25"/>
          <p:cNvPicPr preferRelativeResize="0"/>
          <p:nvPr/>
        </p:nvPicPr>
        <p:blipFill rotWithShape="1">
          <a:blip r:embed="rId2">
            <a:alphaModFix/>
          </a:blip>
          <a:srcRect b="0" l="10770" r="0" t="10610"/>
          <a:stretch/>
        </p:blipFill>
        <p:spPr>
          <a:xfrm flipH="1">
            <a:off x="-181576" y="3722925"/>
            <a:ext cx="1716125" cy="1588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5"/>
          <p:cNvSpPr/>
          <p:nvPr>
            <p:ph idx="7" type="pic"/>
          </p:nvPr>
        </p:nvSpPr>
        <p:spPr>
          <a:xfrm>
            <a:off x="717525" y="1142275"/>
            <a:ext cx="2399400" cy="15003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5"/>
          <p:cNvSpPr/>
          <p:nvPr>
            <p:ph idx="8" type="pic"/>
          </p:nvPr>
        </p:nvSpPr>
        <p:spPr>
          <a:xfrm>
            <a:off x="3372300" y="1142275"/>
            <a:ext cx="2399400" cy="15003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5"/>
          <p:cNvSpPr/>
          <p:nvPr>
            <p:ph idx="9" type="pic"/>
          </p:nvPr>
        </p:nvSpPr>
        <p:spPr>
          <a:xfrm>
            <a:off x="6031551" y="1142275"/>
            <a:ext cx="2399400" cy="1500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idx="1" type="subTitle"/>
          </p:nvPr>
        </p:nvSpPr>
        <p:spPr>
          <a:xfrm>
            <a:off x="1074075" y="1537522"/>
            <a:ext cx="22926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14" name="Google Shape;114;p26"/>
          <p:cNvSpPr txBox="1"/>
          <p:nvPr>
            <p:ph idx="2" type="subTitle"/>
          </p:nvPr>
        </p:nvSpPr>
        <p:spPr>
          <a:xfrm>
            <a:off x="1074225" y="1884069"/>
            <a:ext cx="2292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26"/>
          <p:cNvSpPr txBox="1"/>
          <p:nvPr>
            <p:ph idx="3" type="subTitle"/>
          </p:nvPr>
        </p:nvSpPr>
        <p:spPr>
          <a:xfrm>
            <a:off x="5777975" y="1537522"/>
            <a:ext cx="22926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idx="4" type="subTitle"/>
          </p:nvPr>
        </p:nvSpPr>
        <p:spPr>
          <a:xfrm>
            <a:off x="5777850" y="1884069"/>
            <a:ext cx="2292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7" name="Google Shape;117;p26"/>
          <p:cNvSpPr txBox="1"/>
          <p:nvPr>
            <p:ph hasCustomPrompt="1" type="title"/>
          </p:nvPr>
        </p:nvSpPr>
        <p:spPr>
          <a:xfrm>
            <a:off x="3407639" y="1651700"/>
            <a:ext cx="713100" cy="7104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26"/>
          <p:cNvSpPr txBox="1"/>
          <p:nvPr>
            <p:ph hasCustomPrompt="1" idx="5" type="title"/>
          </p:nvPr>
        </p:nvSpPr>
        <p:spPr>
          <a:xfrm>
            <a:off x="5028864" y="1651700"/>
            <a:ext cx="713100" cy="7104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2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0" name="Google Shape;120;p26"/>
          <p:cNvSpPr txBox="1"/>
          <p:nvPr>
            <p:ph idx="7" type="subTitle"/>
          </p:nvPr>
        </p:nvSpPr>
        <p:spPr>
          <a:xfrm>
            <a:off x="1074075" y="3206722"/>
            <a:ext cx="22926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21" name="Google Shape;121;p26"/>
          <p:cNvSpPr txBox="1"/>
          <p:nvPr>
            <p:ph idx="8" type="subTitle"/>
          </p:nvPr>
        </p:nvSpPr>
        <p:spPr>
          <a:xfrm>
            <a:off x="1074225" y="3553269"/>
            <a:ext cx="2292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6"/>
          <p:cNvSpPr txBox="1"/>
          <p:nvPr>
            <p:ph idx="9" type="subTitle"/>
          </p:nvPr>
        </p:nvSpPr>
        <p:spPr>
          <a:xfrm>
            <a:off x="5777975" y="3206722"/>
            <a:ext cx="22926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23" name="Google Shape;123;p26"/>
          <p:cNvSpPr txBox="1"/>
          <p:nvPr>
            <p:ph idx="13" type="subTitle"/>
          </p:nvPr>
        </p:nvSpPr>
        <p:spPr>
          <a:xfrm>
            <a:off x="5777850" y="3553269"/>
            <a:ext cx="2292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6"/>
          <p:cNvSpPr txBox="1"/>
          <p:nvPr>
            <p:ph hasCustomPrompt="1" idx="14" type="title"/>
          </p:nvPr>
        </p:nvSpPr>
        <p:spPr>
          <a:xfrm>
            <a:off x="3407639" y="3320900"/>
            <a:ext cx="713100" cy="7104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" name="Google Shape;125;p26"/>
          <p:cNvSpPr txBox="1"/>
          <p:nvPr>
            <p:ph hasCustomPrompt="1" idx="15" type="title"/>
          </p:nvPr>
        </p:nvSpPr>
        <p:spPr>
          <a:xfrm>
            <a:off x="5028864" y="3320900"/>
            <a:ext cx="713100" cy="7104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126" name="Google Shape;126;p26"/>
          <p:cNvPicPr preferRelativeResize="0"/>
          <p:nvPr/>
        </p:nvPicPr>
        <p:blipFill rotWithShape="1">
          <a:blip r:embed="rId2">
            <a:alphaModFix/>
          </a:blip>
          <a:srcRect b="0" l="10770" r="0" t="10610"/>
          <a:stretch/>
        </p:blipFill>
        <p:spPr>
          <a:xfrm flipH="1">
            <a:off x="-12" y="3346812"/>
            <a:ext cx="1940775" cy="179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6"/>
          <p:cNvPicPr preferRelativeResize="0"/>
          <p:nvPr/>
        </p:nvPicPr>
        <p:blipFill rotWithShape="1">
          <a:blip r:embed="rId2">
            <a:alphaModFix/>
          </a:blip>
          <a:srcRect b="0" l="10770" r="0" t="10610"/>
          <a:stretch/>
        </p:blipFill>
        <p:spPr>
          <a:xfrm>
            <a:off x="7203238" y="3346812"/>
            <a:ext cx="1940775" cy="179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/>
          <p:nvPr>
            <p:ph idx="1" type="subTitle"/>
          </p:nvPr>
        </p:nvSpPr>
        <p:spPr>
          <a:xfrm>
            <a:off x="1422718" y="2040272"/>
            <a:ext cx="1860000" cy="4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27"/>
          <p:cNvSpPr txBox="1"/>
          <p:nvPr>
            <p:ph idx="2" type="subTitle"/>
          </p:nvPr>
        </p:nvSpPr>
        <p:spPr>
          <a:xfrm>
            <a:off x="3993756" y="2040201"/>
            <a:ext cx="1860900" cy="4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" name="Google Shape;131;p27"/>
          <p:cNvSpPr txBox="1"/>
          <p:nvPr>
            <p:ph idx="3" type="subTitle"/>
          </p:nvPr>
        </p:nvSpPr>
        <p:spPr>
          <a:xfrm>
            <a:off x="1422718" y="3809327"/>
            <a:ext cx="1860000" cy="4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idx="4" type="subTitle"/>
          </p:nvPr>
        </p:nvSpPr>
        <p:spPr>
          <a:xfrm>
            <a:off x="3993430" y="3809327"/>
            <a:ext cx="1860900" cy="4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27"/>
          <p:cNvSpPr txBox="1"/>
          <p:nvPr>
            <p:ph idx="5" type="subTitle"/>
          </p:nvPr>
        </p:nvSpPr>
        <p:spPr>
          <a:xfrm>
            <a:off x="6565043" y="2040193"/>
            <a:ext cx="1861500" cy="4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27"/>
          <p:cNvSpPr txBox="1"/>
          <p:nvPr>
            <p:ph idx="6" type="subTitle"/>
          </p:nvPr>
        </p:nvSpPr>
        <p:spPr>
          <a:xfrm>
            <a:off x="6565043" y="3809325"/>
            <a:ext cx="1861500" cy="4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27"/>
          <p:cNvSpPr txBox="1"/>
          <p:nvPr>
            <p:ph type="title"/>
          </p:nvPr>
        </p:nvSpPr>
        <p:spPr>
          <a:xfrm>
            <a:off x="1422718" y="1629950"/>
            <a:ext cx="18600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6" name="Google Shape;136;p27"/>
          <p:cNvSpPr txBox="1"/>
          <p:nvPr>
            <p:ph idx="7" type="title"/>
          </p:nvPr>
        </p:nvSpPr>
        <p:spPr>
          <a:xfrm>
            <a:off x="3993756" y="1629950"/>
            <a:ext cx="18609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7" name="Google Shape;137;p27"/>
          <p:cNvSpPr txBox="1"/>
          <p:nvPr>
            <p:ph idx="8" type="title"/>
          </p:nvPr>
        </p:nvSpPr>
        <p:spPr>
          <a:xfrm>
            <a:off x="1422718" y="3400953"/>
            <a:ext cx="18600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8" name="Google Shape;138;p27"/>
          <p:cNvSpPr txBox="1"/>
          <p:nvPr>
            <p:ph idx="9" type="title"/>
          </p:nvPr>
        </p:nvSpPr>
        <p:spPr>
          <a:xfrm>
            <a:off x="3995147" y="3400953"/>
            <a:ext cx="18600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9" name="Google Shape;139;p27"/>
          <p:cNvSpPr txBox="1"/>
          <p:nvPr>
            <p:ph idx="13" type="title"/>
          </p:nvPr>
        </p:nvSpPr>
        <p:spPr>
          <a:xfrm>
            <a:off x="6564293" y="1629825"/>
            <a:ext cx="18630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0" name="Google Shape;140;p27"/>
          <p:cNvSpPr txBox="1"/>
          <p:nvPr>
            <p:ph idx="14" type="title"/>
          </p:nvPr>
        </p:nvSpPr>
        <p:spPr>
          <a:xfrm>
            <a:off x="6565074" y="3400950"/>
            <a:ext cx="1861500" cy="4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1" name="Google Shape;141;p27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7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>
            <p:ph hasCustomPrompt="1" type="title"/>
          </p:nvPr>
        </p:nvSpPr>
        <p:spPr>
          <a:xfrm>
            <a:off x="3116100" y="858250"/>
            <a:ext cx="29082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b="1" sz="65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28"/>
          <p:cNvSpPr txBox="1"/>
          <p:nvPr>
            <p:ph idx="1" type="subTitle"/>
          </p:nvPr>
        </p:nvSpPr>
        <p:spPr>
          <a:xfrm>
            <a:off x="3116250" y="1762750"/>
            <a:ext cx="29082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hasCustomPrompt="1" idx="2" type="title"/>
          </p:nvPr>
        </p:nvSpPr>
        <p:spPr>
          <a:xfrm>
            <a:off x="1516950" y="3034226"/>
            <a:ext cx="20655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b="1" sz="65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28"/>
          <p:cNvSpPr txBox="1"/>
          <p:nvPr>
            <p:ph idx="3" type="subTitle"/>
          </p:nvPr>
        </p:nvSpPr>
        <p:spPr>
          <a:xfrm>
            <a:off x="1516950" y="3938702"/>
            <a:ext cx="20655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8"/>
          <p:cNvSpPr txBox="1"/>
          <p:nvPr>
            <p:ph hasCustomPrompt="1" idx="4" type="title"/>
          </p:nvPr>
        </p:nvSpPr>
        <p:spPr>
          <a:xfrm>
            <a:off x="5557800" y="3034227"/>
            <a:ext cx="20655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b="1" sz="65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sz="7700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28"/>
          <p:cNvSpPr txBox="1"/>
          <p:nvPr>
            <p:ph idx="5" type="subTitle"/>
          </p:nvPr>
        </p:nvSpPr>
        <p:spPr>
          <a:xfrm>
            <a:off x="5557800" y="3938702"/>
            <a:ext cx="20655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7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hasCustomPrompt="1" type="title"/>
          </p:nvPr>
        </p:nvSpPr>
        <p:spPr>
          <a:xfrm>
            <a:off x="2065800" y="661525"/>
            <a:ext cx="50124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b="1" sz="60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r>
              <a:t>xx%</a:t>
            </a:r>
          </a:p>
        </p:txBody>
      </p:sp>
      <p:sp>
        <p:nvSpPr>
          <p:cNvPr id="151" name="Google Shape;151;p29"/>
          <p:cNvSpPr txBox="1"/>
          <p:nvPr>
            <p:ph idx="1" type="subTitle"/>
          </p:nvPr>
        </p:nvSpPr>
        <p:spPr>
          <a:xfrm>
            <a:off x="2065800" y="1489825"/>
            <a:ext cx="5012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hasCustomPrompt="1" idx="2" type="title"/>
          </p:nvPr>
        </p:nvSpPr>
        <p:spPr>
          <a:xfrm>
            <a:off x="2065800" y="1935024"/>
            <a:ext cx="50124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700"/>
              <a:buFont typeface="Work Sans"/>
              <a:buNone/>
              <a:defRPr b="1" sz="60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r>
              <a:t>xx%</a:t>
            </a:r>
          </a:p>
        </p:txBody>
      </p:sp>
      <p:sp>
        <p:nvSpPr>
          <p:cNvPr id="153" name="Google Shape;153;p29"/>
          <p:cNvSpPr txBox="1"/>
          <p:nvPr>
            <p:ph idx="3" type="subTitle"/>
          </p:nvPr>
        </p:nvSpPr>
        <p:spPr>
          <a:xfrm>
            <a:off x="2065800" y="2763300"/>
            <a:ext cx="5012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4" name="Google Shape;154;p29"/>
          <p:cNvSpPr txBox="1"/>
          <p:nvPr>
            <p:ph hasCustomPrompt="1" idx="4" type="title"/>
          </p:nvPr>
        </p:nvSpPr>
        <p:spPr>
          <a:xfrm>
            <a:off x="2065800" y="3208500"/>
            <a:ext cx="50124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b="1" sz="60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r>
              <a:t>xx%</a:t>
            </a:r>
          </a:p>
        </p:txBody>
      </p:sp>
      <p:sp>
        <p:nvSpPr>
          <p:cNvPr id="155" name="Google Shape;155;p29"/>
          <p:cNvSpPr txBox="1"/>
          <p:nvPr>
            <p:ph idx="5" type="subTitle"/>
          </p:nvPr>
        </p:nvSpPr>
        <p:spPr>
          <a:xfrm>
            <a:off x="2065800" y="4036775"/>
            <a:ext cx="50124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7_1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idx="1" type="subTitle"/>
          </p:nvPr>
        </p:nvSpPr>
        <p:spPr>
          <a:xfrm>
            <a:off x="1417500" y="1621825"/>
            <a:ext cx="2458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58" name="Google Shape;158;p30"/>
          <p:cNvSpPr txBox="1"/>
          <p:nvPr>
            <p:ph idx="2" type="subTitle"/>
          </p:nvPr>
        </p:nvSpPr>
        <p:spPr>
          <a:xfrm>
            <a:off x="1417700" y="1921225"/>
            <a:ext cx="2458500" cy="7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0"/>
          <p:cNvSpPr txBox="1"/>
          <p:nvPr>
            <p:ph idx="3" type="subTitle"/>
          </p:nvPr>
        </p:nvSpPr>
        <p:spPr>
          <a:xfrm>
            <a:off x="5259363" y="1621825"/>
            <a:ext cx="24582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60" name="Google Shape;160;p30"/>
          <p:cNvSpPr txBox="1"/>
          <p:nvPr>
            <p:ph idx="4" type="subTitle"/>
          </p:nvPr>
        </p:nvSpPr>
        <p:spPr>
          <a:xfrm>
            <a:off x="5259541" y="1921225"/>
            <a:ext cx="2458200" cy="7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0"/>
          <p:cNvSpPr txBox="1"/>
          <p:nvPr>
            <p:ph hasCustomPrompt="1" type="title"/>
          </p:nvPr>
        </p:nvSpPr>
        <p:spPr>
          <a:xfrm>
            <a:off x="2290768" y="3298150"/>
            <a:ext cx="7131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t>xx%</a:t>
            </a:r>
          </a:p>
        </p:txBody>
      </p:sp>
      <p:sp>
        <p:nvSpPr>
          <p:cNvPr id="162" name="Google Shape;162;p30"/>
          <p:cNvSpPr txBox="1"/>
          <p:nvPr>
            <p:ph hasCustomPrompt="1" idx="5" type="title"/>
          </p:nvPr>
        </p:nvSpPr>
        <p:spPr>
          <a:xfrm>
            <a:off x="6131993" y="3298138"/>
            <a:ext cx="7131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t>xx%</a:t>
            </a:r>
          </a:p>
        </p:txBody>
      </p:sp>
      <p:sp>
        <p:nvSpPr>
          <p:cNvPr id="163" name="Google Shape;163;p30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4" name="Google Shape;164;p30"/>
          <p:cNvPicPr preferRelativeResize="0"/>
          <p:nvPr/>
        </p:nvPicPr>
        <p:blipFill rotWithShape="1">
          <a:blip r:embed="rId2">
            <a:alphaModFix/>
          </a:blip>
          <a:srcRect b="0" l="0" r="6881" t="0"/>
          <a:stretch/>
        </p:blipFill>
        <p:spPr>
          <a:xfrm flipH="1" rot="2700015">
            <a:off x="-898885" y="3902170"/>
            <a:ext cx="2122821" cy="2379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0"/>
          <p:cNvPicPr preferRelativeResize="0"/>
          <p:nvPr/>
        </p:nvPicPr>
        <p:blipFill rotWithShape="1">
          <a:blip r:embed="rId2">
            <a:alphaModFix/>
          </a:blip>
          <a:srcRect b="0" l="0" r="6881" t="0"/>
          <a:stretch/>
        </p:blipFill>
        <p:spPr>
          <a:xfrm flipH="1" rot="2700015">
            <a:off x="7959040" y="1593545"/>
            <a:ext cx="2122821" cy="2379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129375"/>
            <a:ext cx="7704000" cy="3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>
                <a:latin typeface="Work Sans"/>
                <a:ea typeface="Work Sans"/>
                <a:cs typeface="Work Sans"/>
                <a:sym typeface="Work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 1">
  <p:cSld name="CUSTOM_7_1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31"/>
          <p:cNvSpPr txBox="1"/>
          <p:nvPr>
            <p:ph idx="1" type="subTitle"/>
          </p:nvPr>
        </p:nvSpPr>
        <p:spPr>
          <a:xfrm>
            <a:off x="1336400" y="3533750"/>
            <a:ext cx="11265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69" name="Google Shape;169;p31"/>
          <p:cNvSpPr txBox="1"/>
          <p:nvPr>
            <p:ph idx="2" type="subTitle"/>
          </p:nvPr>
        </p:nvSpPr>
        <p:spPr>
          <a:xfrm>
            <a:off x="1336400" y="3979853"/>
            <a:ext cx="186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31"/>
          <p:cNvSpPr txBox="1"/>
          <p:nvPr>
            <p:ph idx="3" type="subTitle"/>
          </p:nvPr>
        </p:nvSpPr>
        <p:spPr>
          <a:xfrm>
            <a:off x="3641175" y="3533750"/>
            <a:ext cx="11265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71" name="Google Shape;171;p31"/>
          <p:cNvSpPr txBox="1"/>
          <p:nvPr>
            <p:ph idx="4" type="subTitle"/>
          </p:nvPr>
        </p:nvSpPr>
        <p:spPr>
          <a:xfrm>
            <a:off x="3641175" y="3979853"/>
            <a:ext cx="186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2" name="Google Shape;172;p31"/>
          <p:cNvSpPr txBox="1"/>
          <p:nvPr>
            <p:ph idx="5" type="subTitle"/>
          </p:nvPr>
        </p:nvSpPr>
        <p:spPr>
          <a:xfrm>
            <a:off x="5945950" y="3533750"/>
            <a:ext cx="11265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Work Sans Light"/>
              <a:buNone/>
              <a:defRPr sz="21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73" name="Google Shape;173;p31"/>
          <p:cNvSpPr txBox="1"/>
          <p:nvPr>
            <p:ph idx="6" type="subTitle"/>
          </p:nvPr>
        </p:nvSpPr>
        <p:spPr>
          <a:xfrm>
            <a:off x="5945925" y="3979821"/>
            <a:ext cx="186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" name="Google Shape;174;p31"/>
          <p:cNvSpPr txBox="1"/>
          <p:nvPr>
            <p:ph hasCustomPrompt="1" idx="7" type="title"/>
          </p:nvPr>
        </p:nvSpPr>
        <p:spPr>
          <a:xfrm>
            <a:off x="2464101" y="3533750"/>
            <a:ext cx="7413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9pPr>
          </a:lstStyle>
          <a:p>
            <a:r>
              <a:t>xx%</a:t>
            </a:r>
          </a:p>
        </p:txBody>
      </p:sp>
      <p:sp>
        <p:nvSpPr>
          <p:cNvPr id="175" name="Google Shape;175;p31"/>
          <p:cNvSpPr txBox="1"/>
          <p:nvPr>
            <p:ph hasCustomPrompt="1" idx="8" type="title"/>
          </p:nvPr>
        </p:nvSpPr>
        <p:spPr>
          <a:xfrm>
            <a:off x="4767575" y="3533750"/>
            <a:ext cx="7413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9pPr>
          </a:lstStyle>
          <a:p>
            <a:r>
              <a:t>xx%</a:t>
            </a:r>
          </a:p>
        </p:txBody>
      </p:sp>
      <p:sp>
        <p:nvSpPr>
          <p:cNvPr id="176" name="Google Shape;176;p31"/>
          <p:cNvSpPr txBox="1"/>
          <p:nvPr>
            <p:ph hasCustomPrompt="1" idx="9" type="title"/>
          </p:nvPr>
        </p:nvSpPr>
        <p:spPr>
          <a:xfrm>
            <a:off x="7071325" y="3533750"/>
            <a:ext cx="741300" cy="4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/>
            </a:lvl9pPr>
          </a:lstStyle>
          <a:p>
            <a:r>
              <a:t>xx%</a:t>
            </a:r>
          </a:p>
        </p:txBody>
      </p:sp>
      <p:pic>
        <p:nvPicPr>
          <p:cNvPr id="177" name="Google Shape;177;p31"/>
          <p:cNvPicPr preferRelativeResize="0"/>
          <p:nvPr/>
        </p:nvPicPr>
        <p:blipFill rotWithShape="1">
          <a:blip r:embed="rId2">
            <a:alphaModFix/>
          </a:blip>
          <a:srcRect b="0" l="10770" r="0" t="10610"/>
          <a:stretch/>
        </p:blipFill>
        <p:spPr>
          <a:xfrm flipH="1" rot="10800000">
            <a:off x="-1300750" y="3979850"/>
            <a:ext cx="2659649" cy="24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1"/>
          <p:cNvPicPr preferRelativeResize="0"/>
          <p:nvPr/>
        </p:nvPicPr>
        <p:blipFill rotWithShape="1">
          <a:blip r:embed="rId2">
            <a:alphaModFix/>
          </a:blip>
          <a:srcRect b="0" l="10770" r="0" t="10610"/>
          <a:stretch/>
        </p:blipFill>
        <p:spPr>
          <a:xfrm flipH="1" rot="5608629">
            <a:off x="8168175" y="133025"/>
            <a:ext cx="2659649" cy="246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/>
        </p:nvSpPr>
        <p:spPr>
          <a:xfrm>
            <a:off x="723825" y="3559975"/>
            <a:ext cx="4350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 This presentation template was created by </a:t>
            </a:r>
            <a:r>
              <a:rPr lang="en" sz="12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</a:t>
            </a:r>
            <a:r>
              <a:rPr lang="en"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and includes</a:t>
            </a:r>
            <a:r>
              <a:rPr lang="en"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icons by </a:t>
            </a:r>
            <a:r>
              <a:rPr lang="en" sz="12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 </a:t>
            </a:r>
            <a:r>
              <a:rPr lang="en" sz="12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 u="sng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81" name="Google Shape;181;p32"/>
          <p:cNvSpPr txBox="1"/>
          <p:nvPr>
            <p:ph type="ctrTitle"/>
          </p:nvPr>
        </p:nvSpPr>
        <p:spPr>
          <a:xfrm>
            <a:off x="713100" y="540025"/>
            <a:ext cx="4272300" cy="10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7000"/>
              <a:buNone/>
              <a:defRPr b="1" sz="6900"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Font typeface="Work Sans"/>
              <a:buNone/>
              <a:defRPr sz="5200">
                <a:latin typeface="Work Sans"/>
                <a:ea typeface="Work Sans"/>
                <a:cs typeface="Work Sans"/>
                <a:sym typeface="Work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Font typeface="Work Sans"/>
              <a:buNone/>
              <a:defRPr sz="5200">
                <a:latin typeface="Work Sans"/>
                <a:ea typeface="Work Sans"/>
                <a:cs typeface="Work Sans"/>
                <a:sym typeface="Work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Font typeface="Work Sans"/>
              <a:buNone/>
              <a:defRPr sz="5200">
                <a:latin typeface="Work Sans"/>
                <a:ea typeface="Work Sans"/>
                <a:cs typeface="Work Sans"/>
                <a:sym typeface="Work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Font typeface="Work Sans"/>
              <a:buNone/>
              <a:defRPr sz="5200">
                <a:latin typeface="Work Sans"/>
                <a:ea typeface="Work Sans"/>
                <a:cs typeface="Work Sans"/>
                <a:sym typeface="Work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Font typeface="Work Sans"/>
              <a:buNone/>
              <a:defRPr sz="5200">
                <a:latin typeface="Work Sans"/>
                <a:ea typeface="Work Sans"/>
                <a:cs typeface="Work Sans"/>
                <a:sym typeface="Work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Font typeface="Work Sans"/>
              <a:buNone/>
              <a:defRPr sz="5200">
                <a:latin typeface="Work Sans"/>
                <a:ea typeface="Work Sans"/>
                <a:cs typeface="Work Sans"/>
                <a:sym typeface="Work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Font typeface="Work Sans"/>
              <a:buNone/>
              <a:defRPr sz="5200">
                <a:latin typeface="Work Sans"/>
                <a:ea typeface="Work Sans"/>
                <a:cs typeface="Work Sans"/>
                <a:sym typeface="Work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Font typeface="Work Sans"/>
              <a:buNone/>
              <a:defRPr sz="5200"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182" name="Google Shape;182;p32"/>
          <p:cNvSpPr txBox="1"/>
          <p:nvPr>
            <p:ph idx="1" type="subTitle"/>
          </p:nvPr>
        </p:nvSpPr>
        <p:spPr>
          <a:xfrm>
            <a:off x="723825" y="1818000"/>
            <a:ext cx="2736300" cy="8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bg>
      <p:bgPr>
        <a:gradFill>
          <a:gsLst>
            <a:gs pos="0">
              <a:schemeClr val="dk1"/>
            </a:gs>
            <a:gs pos="100000">
              <a:srgbClr val="1D1D1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4"/>
          <p:cNvPicPr preferRelativeResize="0"/>
          <p:nvPr/>
        </p:nvPicPr>
        <p:blipFill rotWithShape="1">
          <a:blip r:embed="rId2">
            <a:alphaModFix/>
          </a:blip>
          <a:srcRect b="0" l="10770" r="0" t="10610"/>
          <a:stretch/>
        </p:blipFill>
        <p:spPr>
          <a:xfrm flipH="1" rot="10800000">
            <a:off x="-888300" y="3470350"/>
            <a:ext cx="2659649" cy="24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4"/>
          <p:cNvPicPr preferRelativeResize="0"/>
          <p:nvPr/>
        </p:nvPicPr>
        <p:blipFill rotWithShape="1">
          <a:blip r:embed="rId2">
            <a:alphaModFix/>
          </a:blip>
          <a:srcRect b="0" l="10770" r="0" t="10610"/>
          <a:stretch/>
        </p:blipFill>
        <p:spPr>
          <a:xfrm flipH="1" rot="5608629">
            <a:off x="7974075" y="133025"/>
            <a:ext cx="2659649" cy="246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1128463" y="2840285"/>
            <a:ext cx="2984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1128450" y="2257225"/>
            <a:ext cx="298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" name="Google Shape;21;p5"/>
          <p:cNvSpPr txBox="1"/>
          <p:nvPr>
            <p:ph idx="3" type="subTitle"/>
          </p:nvPr>
        </p:nvSpPr>
        <p:spPr>
          <a:xfrm>
            <a:off x="5023940" y="2840285"/>
            <a:ext cx="2984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4" type="subTitle"/>
          </p:nvPr>
        </p:nvSpPr>
        <p:spPr>
          <a:xfrm>
            <a:off x="5023930" y="2257225"/>
            <a:ext cx="298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7"/>
          <p:cNvPicPr preferRelativeResize="0"/>
          <p:nvPr/>
        </p:nvPicPr>
        <p:blipFill rotWithShape="1">
          <a:blip r:embed="rId2">
            <a:alphaModFix/>
          </a:blip>
          <a:srcRect b="0" l="0" r="6881" t="0"/>
          <a:stretch/>
        </p:blipFill>
        <p:spPr>
          <a:xfrm flipH="1" rot="-2960019">
            <a:off x="7227364" y="3966795"/>
            <a:ext cx="2122821" cy="237905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 txBox="1"/>
          <p:nvPr>
            <p:ph idx="1" type="body"/>
          </p:nvPr>
        </p:nvSpPr>
        <p:spPr>
          <a:xfrm>
            <a:off x="5313900" y="2965738"/>
            <a:ext cx="3117000" cy="8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>
            <a:off x="5313900" y="1215150"/>
            <a:ext cx="3117000" cy="14895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7"/>
          <p:cNvSpPr/>
          <p:nvPr>
            <p:ph idx="2" type="pic"/>
          </p:nvPr>
        </p:nvSpPr>
        <p:spPr>
          <a:xfrm>
            <a:off x="713100" y="540075"/>
            <a:ext cx="3858900" cy="4062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4344600" y="1814400"/>
            <a:ext cx="4086300" cy="15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b="1" sz="59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title"/>
          </p:nvPr>
        </p:nvSpPr>
        <p:spPr>
          <a:xfrm>
            <a:off x="2549400" y="1355013"/>
            <a:ext cx="4045200" cy="76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1" sz="37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" name="Google Shape;35;p9"/>
          <p:cNvSpPr txBox="1"/>
          <p:nvPr>
            <p:ph idx="1" type="subTitle"/>
          </p:nvPr>
        </p:nvSpPr>
        <p:spPr>
          <a:xfrm>
            <a:off x="2549400" y="2205038"/>
            <a:ext cx="4045200" cy="15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idx="1" type="body"/>
          </p:nvPr>
        </p:nvSpPr>
        <p:spPr>
          <a:xfrm>
            <a:off x="3938750" y="3512250"/>
            <a:ext cx="4492200" cy="1090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00">
                <a:latin typeface="Work Sans Light"/>
                <a:ea typeface="Work Sans Light"/>
                <a:cs typeface="Work Sans Light"/>
                <a:sym typeface="Work Sans Light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Light"/>
              <a:buNone/>
              <a:defRPr sz="2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Light"/>
              <a:buNone/>
              <a:defRPr sz="2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Light"/>
              <a:buNone/>
              <a:defRPr sz="2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Light"/>
              <a:buNone/>
              <a:defRPr sz="2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Light"/>
              <a:buNone/>
              <a:defRPr sz="2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Light"/>
              <a:buNone/>
              <a:defRPr sz="2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Light"/>
              <a:buNone/>
              <a:defRPr sz="2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Light"/>
              <a:buNone/>
              <a:defRPr sz="2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Light"/>
              <a:buNone/>
              <a:defRPr sz="28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"/>
              <a:buChar char="●"/>
              <a:defRPr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orient="horz" pos="2899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hyperlink" Target="https://drive.google.com/file/d/1baOBPMdAxR86jb2gOOK2xPhxwUNtyUKQ/view?usp=sharin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-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5"/>
          <p:cNvSpPr txBox="1"/>
          <p:nvPr>
            <p:ph idx="1" type="subTitle"/>
          </p:nvPr>
        </p:nvSpPr>
        <p:spPr>
          <a:xfrm>
            <a:off x="2476800" y="2571750"/>
            <a:ext cx="4190400" cy="640500"/>
          </a:xfrm>
          <a:prstGeom prst="rect">
            <a:avLst/>
          </a:pr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THEME 3 : AI-based Traffic Data Generation and Monitoring Application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5"/>
          <p:cNvSpPr txBox="1"/>
          <p:nvPr>
            <p:ph type="ctrTitle"/>
          </p:nvPr>
        </p:nvSpPr>
        <p:spPr>
          <a:xfrm>
            <a:off x="1798800" y="1493250"/>
            <a:ext cx="55461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Work Sans"/>
                <a:ea typeface="Work Sans"/>
                <a:cs typeface="Work Sans"/>
                <a:sym typeface="Work Sans"/>
              </a:rPr>
              <a:t>Detailed Design Development</a:t>
            </a:r>
            <a:endParaRPr b="1" sz="2800"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sz="2500"/>
              <a:t>SPEED AND DELAY ASSESSMENT</a:t>
            </a:r>
            <a:endParaRPr sz="2500"/>
          </a:p>
        </p:txBody>
      </p:sp>
      <p:sp>
        <p:nvSpPr>
          <p:cNvPr id="194" name="Google Shape;194;p35"/>
          <p:cNvSpPr txBox="1"/>
          <p:nvPr>
            <p:ph type="ctrTitle"/>
          </p:nvPr>
        </p:nvSpPr>
        <p:spPr>
          <a:xfrm>
            <a:off x="2777700" y="3048425"/>
            <a:ext cx="3588600" cy="12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Work Sans"/>
                <a:ea typeface="Work Sans"/>
                <a:cs typeface="Work Sans"/>
                <a:sym typeface="Work Sans"/>
              </a:rPr>
              <a:t>JAYASHREE S,</a:t>
            </a:r>
            <a:endParaRPr b="1" sz="1200"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B.Tech.ARTIFICIAL INTELLIGENCE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AND DATA SCIENCE,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VELAMMAL INSTITUTE OF TECHNOLOGY</a:t>
            </a:r>
            <a:r>
              <a:rPr lang="en" sz="3400"/>
              <a:t> 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 txBox="1"/>
          <p:nvPr>
            <p:ph type="ctrTitle"/>
          </p:nvPr>
        </p:nvSpPr>
        <p:spPr>
          <a:xfrm>
            <a:off x="698125" y="1801450"/>
            <a:ext cx="4272300" cy="10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THANK YOU</a:t>
            </a:r>
            <a:endParaRPr sz="5500"/>
          </a:p>
        </p:txBody>
      </p:sp>
      <p:sp>
        <p:nvSpPr>
          <p:cNvPr id="273" name="Google Shape;273;p44"/>
          <p:cNvSpPr txBox="1"/>
          <p:nvPr/>
        </p:nvSpPr>
        <p:spPr>
          <a:xfrm>
            <a:off x="723825" y="4260800"/>
            <a:ext cx="4272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274" name="Google Shape;274;p44"/>
          <p:cNvPicPr preferRelativeResize="0"/>
          <p:nvPr/>
        </p:nvPicPr>
        <p:blipFill rotWithShape="1">
          <a:blip r:embed="rId3">
            <a:alphaModFix/>
          </a:blip>
          <a:srcRect b="0" l="0" r="55173" t="0"/>
          <a:stretch/>
        </p:blipFill>
        <p:spPr>
          <a:xfrm>
            <a:off x="5359975" y="0"/>
            <a:ext cx="378402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4"/>
          <p:cNvSpPr/>
          <p:nvPr/>
        </p:nvSpPr>
        <p:spPr>
          <a:xfrm>
            <a:off x="698125" y="3353600"/>
            <a:ext cx="4272300" cy="90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963375" y="2269500"/>
            <a:ext cx="4010501" cy="2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218075" y="-86550"/>
            <a:ext cx="4010501" cy="291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6"/>
          <p:cNvSpPr/>
          <p:nvPr/>
        </p:nvSpPr>
        <p:spPr>
          <a:xfrm>
            <a:off x="1362002" y="1069251"/>
            <a:ext cx="6528246" cy="2976834"/>
          </a:xfrm>
          <a:custGeom>
            <a:rect b="b" l="l" r="r" t="t"/>
            <a:pathLst>
              <a:path extrusionOk="0" h="89381" w="196014">
                <a:moveTo>
                  <a:pt x="1" y="0"/>
                </a:moveTo>
                <a:lnTo>
                  <a:pt x="196014" y="0"/>
                </a:lnTo>
                <a:lnTo>
                  <a:pt x="196014" y="89380"/>
                </a:lnTo>
                <a:lnTo>
                  <a:pt x="1" y="89380"/>
                </a:lnTo>
                <a:close/>
              </a:path>
            </a:pathLst>
          </a:cu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6"/>
          <p:cNvSpPr txBox="1"/>
          <p:nvPr>
            <p:ph type="title"/>
          </p:nvPr>
        </p:nvSpPr>
        <p:spPr>
          <a:xfrm>
            <a:off x="2603525" y="1355013"/>
            <a:ext cx="4045200" cy="7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PROJECT OVERVIEW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03" name="Google Shape;203;p36"/>
          <p:cNvSpPr txBox="1"/>
          <p:nvPr>
            <p:ph idx="1" type="subTitle"/>
          </p:nvPr>
        </p:nvSpPr>
        <p:spPr>
          <a:xfrm>
            <a:off x="2549400" y="2117327"/>
            <a:ext cx="40452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• Detect vehicles in traffic video using lightweight OpenCV methods.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• Estimate congestion based on detected vehicle counts.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• Generate synthetic traffic speed data for Chennai.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• Visualize congestion levels on a geographic map.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963375" y="2269500"/>
            <a:ext cx="4010501" cy="2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218075" y="-86550"/>
            <a:ext cx="4010501" cy="291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7"/>
          <p:cNvSpPr/>
          <p:nvPr/>
        </p:nvSpPr>
        <p:spPr>
          <a:xfrm>
            <a:off x="1362002" y="1069251"/>
            <a:ext cx="6528246" cy="2976834"/>
          </a:xfrm>
          <a:custGeom>
            <a:rect b="b" l="l" r="r" t="t"/>
            <a:pathLst>
              <a:path extrusionOk="0" h="89381" w="196014">
                <a:moveTo>
                  <a:pt x="1" y="0"/>
                </a:moveTo>
                <a:lnTo>
                  <a:pt x="196014" y="0"/>
                </a:lnTo>
                <a:lnTo>
                  <a:pt x="196014" y="89380"/>
                </a:lnTo>
                <a:lnTo>
                  <a:pt x="1" y="89380"/>
                </a:lnTo>
                <a:close/>
              </a:path>
            </a:pathLst>
          </a:cu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7"/>
          <p:cNvSpPr txBox="1"/>
          <p:nvPr>
            <p:ph type="title"/>
          </p:nvPr>
        </p:nvSpPr>
        <p:spPr>
          <a:xfrm>
            <a:off x="2603525" y="1355013"/>
            <a:ext cx="4045200" cy="7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METHODOLOGY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12" name="Google Shape;212;p37"/>
          <p:cNvSpPr txBox="1"/>
          <p:nvPr>
            <p:ph idx="1" type="subTitle"/>
          </p:nvPr>
        </p:nvSpPr>
        <p:spPr>
          <a:xfrm>
            <a:off x="1948650" y="2117325"/>
            <a:ext cx="54048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1. Vehicle Detection: OpenCV + Background Subtraction.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2. Traffic Analysis: Count vehicles across multiple frames.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3. Data Simulation: Generate speed data with random Chennai coordinates.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4. Congestion Classification: Based on simulated speed values.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5. Map Visualization: GeoPandas + Contextily for static PNG output.</a:t>
            </a: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963375" y="2269500"/>
            <a:ext cx="4010501" cy="2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218075" y="-86550"/>
            <a:ext cx="4010501" cy="291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8"/>
          <p:cNvSpPr/>
          <p:nvPr/>
        </p:nvSpPr>
        <p:spPr>
          <a:xfrm>
            <a:off x="1362002" y="1069251"/>
            <a:ext cx="6528246" cy="2976834"/>
          </a:xfrm>
          <a:custGeom>
            <a:rect b="b" l="l" r="r" t="t"/>
            <a:pathLst>
              <a:path extrusionOk="0" h="89381" w="196014">
                <a:moveTo>
                  <a:pt x="1" y="0"/>
                </a:moveTo>
                <a:lnTo>
                  <a:pt x="196014" y="0"/>
                </a:lnTo>
                <a:lnTo>
                  <a:pt x="196014" y="89380"/>
                </a:lnTo>
                <a:lnTo>
                  <a:pt x="1" y="89380"/>
                </a:lnTo>
                <a:close/>
              </a:path>
            </a:pathLst>
          </a:cu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8"/>
          <p:cNvSpPr txBox="1"/>
          <p:nvPr>
            <p:ph type="title"/>
          </p:nvPr>
        </p:nvSpPr>
        <p:spPr>
          <a:xfrm>
            <a:off x="2603525" y="1355013"/>
            <a:ext cx="4045200" cy="7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VEHICLE DETECTION USING OpenCV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21" name="Google Shape;221;p38"/>
          <p:cNvSpPr txBox="1"/>
          <p:nvPr>
            <p:ph idx="1" type="subTitle"/>
          </p:nvPr>
        </p:nvSpPr>
        <p:spPr>
          <a:xfrm>
            <a:off x="1948650" y="2117325"/>
            <a:ext cx="54048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• Used BackgroundSubtractorMOG2 from OpenCV.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• Resized frames and cleaned foreground mask using morphology.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• Counted vehicles based on contour area &gt; 300.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• Analyzed 30 frames to estimate traffic density.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963375" y="2269500"/>
            <a:ext cx="4010501" cy="2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218075" y="-86550"/>
            <a:ext cx="4010501" cy="291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9"/>
          <p:cNvSpPr/>
          <p:nvPr/>
        </p:nvSpPr>
        <p:spPr>
          <a:xfrm>
            <a:off x="1362002" y="1069251"/>
            <a:ext cx="6528246" cy="2976834"/>
          </a:xfrm>
          <a:custGeom>
            <a:rect b="b" l="l" r="r" t="t"/>
            <a:pathLst>
              <a:path extrusionOk="0" h="89381" w="196014">
                <a:moveTo>
                  <a:pt x="1" y="0"/>
                </a:moveTo>
                <a:lnTo>
                  <a:pt x="196014" y="0"/>
                </a:lnTo>
                <a:lnTo>
                  <a:pt x="196014" y="89380"/>
                </a:lnTo>
                <a:lnTo>
                  <a:pt x="1" y="89380"/>
                </a:lnTo>
                <a:close/>
              </a:path>
            </a:pathLst>
          </a:cu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9"/>
          <p:cNvSpPr txBox="1"/>
          <p:nvPr>
            <p:ph type="title"/>
          </p:nvPr>
        </p:nvSpPr>
        <p:spPr>
          <a:xfrm>
            <a:off x="2603525" y="1355013"/>
            <a:ext cx="4045200" cy="7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SIMULATED TRAFFIC DATA - Chennai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30" name="Google Shape;230;p39"/>
          <p:cNvSpPr txBox="1"/>
          <p:nvPr>
            <p:ph idx="1" type="subTitle"/>
          </p:nvPr>
        </p:nvSpPr>
        <p:spPr>
          <a:xfrm>
            <a:off x="1923725" y="1997700"/>
            <a:ext cx="54048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• 30 synthetic points generated within Chennai bounds.</a:t>
            </a:r>
            <a:endParaRPr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• Speed range adjusted using normal distribution (based on vehicle count).</a:t>
            </a:r>
            <a:endParaRPr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• Congestion categories:</a:t>
            </a:r>
            <a:endParaRPr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Low: Speed &gt; 40 km/h</a:t>
            </a:r>
            <a:endParaRPr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Medium: 20–40 km/h</a:t>
            </a:r>
            <a:endParaRPr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- High: &lt; 20 km/h</a:t>
            </a:r>
            <a:endParaRPr sz="2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963375" y="2269500"/>
            <a:ext cx="4010501" cy="2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218075" y="-86550"/>
            <a:ext cx="4010501" cy="291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0"/>
          <p:cNvSpPr/>
          <p:nvPr/>
        </p:nvSpPr>
        <p:spPr>
          <a:xfrm>
            <a:off x="1362002" y="1069251"/>
            <a:ext cx="6528246" cy="2976834"/>
          </a:xfrm>
          <a:custGeom>
            <a:rect b="b" l="l" r="r" t="t"/>
            <a:pathLst>
              <a:path extrusionOk="0" h="89381" w="196014">
                <a:moveTo>
                  <a:pt x="1" y="0"/>
                </a:moveTo>
                <a:lnTo>
                  <a:pt x="196014" y="0"/>
                </a:lnTo>
                <a:lnTo>
                  <a:pt x="196014" y="89380"/>
                </a:lnTo>
                <a:lnTo>
                  <a:pt x="1" y="89380"/>
                </a:lnTo>
                <a:close/>
              </a:path>
            </a:pathLst>
          </a:cu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40"/>
          <p:cNvSpPr txBox="1"/>
          <p:nvPr>
            <p:ph type="title"/>
          </p:nvPr>
        </p:nvSpPr>
        <p:spPr>
          <a:xfrm>
            <a:off x="2603525" y="1355013"/>
            <a:ext cx="4045200" cy="7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MAP </a:t>
            </a:r>
            <a:r>
              <a:rPr lang="en" sz="2800">
                <a:solidFill>
                  <a:schemeClr val="lt1"/>
                </a:solidFill>
              </a:rPr>
              <a:t>VISUALIZATION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39" name="Google Shape;239;p40"/>
          <p:cNvSpPr txBox="1"/>
          <p:nvPr>
            <p:ph idx="1" type="subTitle"/>
          </p:nvPr>
        </p:nvSpPr>
        <p:spPr>
          <a:xfrm>
            <a:off x="1923725" y="1997700"/>
            <a:ext cx="54048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• GeoDataFrame used to map points by congestion level.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• EPSG:4326 converted to EPSG:3857 for map overlay.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• Contextily added OpenStreetMap basemap.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• Result saved as static PNG image (300 DPI).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963375" y="2269500"/>
            <a:ext cx="4010501" cy="2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218075" y="-86550"/>
            <a:ext cx="4010501" cy="291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1"/>
          <p:cNvSpPr/>
          <p:nvPr/>
        </p:nvSpPr>
        <p:spPr>
          <a:xfrm>
            <a:off x="1362002" y="1069251"/>
            <a:ext cx="6528246" cy="2976834"/>
          </a:xfrm>
          <a:custGeom>
            <a:rect b="b" l="l" r="r" t="t"/>
            <a:pathLst>
              <a:path extrusionOk="0" h="89381" w="196014">
                <a:moveTo>
                  <a:pt x="1" y="0"/>
                </a:moveTo>
                <a:lnTo>
                  <a:pt x="196014" y="0"/>
                </a:lnTo>
                <a:lnTo>
                  <a:pt x="196014" y="89380"/>
                </a:lnTo>
                <a:lnTo>
                  <a:pt x="1" y="89380"/>
                </a:lnTo>
                <a:close/>
              </a:path>
            </a:pathLst>
          </a:cu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41"/>
          <p:cNvSpPr txBox="1"/>
          <p:nvPr>
            <p:ph type="title"/>
          </p:nvPr>
        </p:nvSpPr>
        <p:spPr>
          <a:xfrm>
            <a:off x="2603525" y="1355013"/>
            <a:ext cx="4045200" cy="7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MODEL / DEMO LINK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48" name="Google Shape;248;p41"/>
          <p:cNvSpPr txBox="1"/>
          <p:nvPr>
            <p:ph idx="1" type="subTitle"/>
          </p:nvPr>
        </p:nvSpPr>
        <p:spPr>
          <a:xfrm>
            <a:off x="1923725" y="1997700"/>
            <a:ext cx="54048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LINK : 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FF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https://drive.google.com/file/d/1baOBPMdAxR86jb2gOOK2xPhxwUNtyUKQ/view?usp=sharing</a:t>
            </a:r>
            <a:endParaRPr sz="1300"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963375" y="2269500"/>
            <a:ext cx="4010501" cy="2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218075" y="-86550"/>
            <a:ext cx="4010501" cy="291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2"/>
          <p:cNvSpPr/>
          <p:nvPr/>
        </p:nvSpPr>
        <p:spPr>
          <a:xfrm>
            <a:off x="1362000" y="540075"/>
            <a:ext cx="6528246" cy="4120464"/>
          </a:xfrm>
          <a:custGeom>
            <a:rect b="b" l="l" r="r" t="t"/>
            <a:pathLst>
              <a:path extrusionOk="0" h="89381" w="196014">
                <a:moveTo>
                  <a:pt x="1" y="0"/>
                </a:moveTo>
                <a:lnTo>
                  <a:pt x="196014" y="0"/>
                </a:lnTo>
                <a:lnTo>
                  <a:pt x="196014" y="89380"/>
                </a:lnTo>
                <a:lnTo>
                  <a:pt x="1" y="89380"/>
                </a:lnTo>
                <a:close/>
              </a:path>
            </a:pathLst>
          </a:cu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42"/>
          <p:cNvSpPr txBox="1"/>
          <p:nvPr>
            <p:ph type="title"/>
          </p:nvPr>
        </p:nvSpPr>
        <p:spPr>
          <a:xfrm>
            <a:off x="2549400" y="540063"/>
            <a:ext cx="4045200" cy="7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OUTPUT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57" name="Google Shape;257;p42"/>
          <p:cNvSpPr txBox="1"/>
          <p:nvPr>
            <p:ph idx="1" type="subTitle"/>
          </p:nvPr>
        </p:nvSpPr>
        <p:spPr>
          <a:xfrm>
            <a:off x="1923725" y="1997700"/>
            <a:ext cx="54048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258" name="Google Shape;258;p42" title="chennai_vehicle_congestion_m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3425" y="1302363"/>
            <a:ext cx="4545399" cy="297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963375" y="2269500"/>
            <a:ext cx="4010501" cy="29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218075" y="-86550"/>
            <a:ext cx="4010501" cy="291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3"/>
          <p:cNvSpPr/>
          <p:nvPr/>
        </p:nvSpPr>
        <p:spPr>
          <a:xfrm>
            <a:off x="1362002" y="1069251"/>
            <a:ext cx="6528246" cy="2976834"/>
          </a:xfrm>
          <a:custGeom>
            <a:rect b="b" l="l" r="r" t="t"/>
            <a:pathLst>
              <a:path extrusionOk="0" h="89381" w="196014">
                <a:moveTo>
                  <a:pt x="1" y="0"/>
                </a:moveTo>
                <a:lnTo>
                  <a:pt x="196014" y="0"/>
                </a:lnTo>
                <a:lnTo>
                  <a:pt x="196014" y="89380"/>
                </a:lnTo>
                <a:lnTo>
                  <a:pt x="1" y="89380"/>
                </a:lnTo>
                <a:close/>
              </a:path>
            </a:pathLst>
          </a:custGeom>
          <a:gradFill>
            <a:gsLst>
              <a:gs pos="0">
                <a:srgbClr val="606079"/>
              </a:gs>
              <a:gs pos="100000">
                <a:srgbClr val="29292D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3"/>
          <p:cNvSpPr txBox="1"/>
          <p:nvPr>
            <p:ph type="title"/>
          </p:nvPr>
        </p:nvSpPr>
        <p:spPr>
          <a:xfrm>
            <a:off x="2603525" y="1355013"/>
            <a:ext cx="4045200" cy="7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CONCLUSION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67" name="Google Shape;267;p43"/>
          <p:cNvSpPr txBox="1"/>
          <p:nvPr>
            <p:ph idx="1" type="subTitle"/>
          </p:nvPr>
        </p:nvSpPr>
        <p:spPr>
          <a:xfrm>
            <a:off x="1923725" y="1997700"/>
            <a:ext cx="54048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• Lightweight and efficient traffic analysis using OpenCV.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• Congestion levels mapped without needing external deep learning models.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• Can be integrated into smart city traffic monitoring dashboards.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• Expandable with real GPS data and cloud deployment.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rld Day of Remembrance for Road Traffic Victims by Slidesgo">
  <a:themeElements>
    <a:clrScheme name="Simple Light">
      <a:dk1>
        <a:srgbClr val="434354"/>
      </a:dk1>
      <a:lt1>
        <a:srgbClr val="FFFFFF"/>
      </a:lt1>
      <a:dk2>
        <a:srgbClr val="21212A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5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